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1" r:id="rId8"/>
    <p:sldId id="260" r:id="rId9"/>
    <p:sldId id="264" r:id="rId1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76" autoAdjust="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12873-92CF-4E1B-B17E-8916250F1554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49CDDD-DBB0-4EF4-ACE9-91D021A6435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4292749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ADB46-FBB5-483F-B177-3CD816F36469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602E2-0E4B-4DA2-8BC7-1F0237682C7F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1076383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5895D-F093-4AB7-A0AB-7BFD555DFB05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73178-AD7F-42EB-BA19-EC425C7598FE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439833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B84E4-6359-4D57-821B-E44732B9A59D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669AB-28D2-454B-B087-0FAD1FADDCA6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900594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C602E-56AC-441F-9573-42A200EC8734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8E453-F56F-4355-A567-5B4CFF0029B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229968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8213D-BB08-4315-BFC7-9A669CF106CF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0EAAB-2D2E-4A40-A53F-A31A081901E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2253672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0D26E-2001-4749-B3A7-698B73EDB427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17ADB-C8A7-4A45-8AA5-EBEA3B5AA392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2664038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419B2-DC1E-46F1-88BB-C34B52C1CACF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8E9AB-0573-4D62-B31D-9D5D694373C2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6794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D138D-223A-470B-BDB6-44752FBE0C80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8EB10D-6EE0-441F-8313-24F3898C8BAD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3060142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6258A-0E6E-4793-8357-C87A8584C4A4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68A8E-3940-41AE-9BC1-B9F7F21A1C8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2176674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973CF-CE7E-4E08-9D42-8E0112BB2037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6C6143-4782-4541-90CC-15E2E984C87E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xmlns="" val="3765169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AFD907-FC90-43B0-A48B-8BEB20B80FFD}" type="datetimeFigureOut">
              <a:rPr lang="pl-PL"/>
              <a:pPr>
                <a:defRPr/>
              </a:pPr>
              <a:t>2018-02-05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12C4CF5-9C72-438E-95D3-EE8E955BA3C1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/>
          <a:lstStyle/>
          <a:p>
            <a:pPr eaLnBrk="1" hangingPunct="1"/>
            <a:r>
              <a:rPr lang="pl-PL" altLang="pl-PL" sz="2800" dirty="0" smtClean="0"/>
              <a:t>„Jeżeli </a:t>
            </a:r>
            <a:r>
              <a:rPr lang="pl-PL" altLang="pl-PL" sz="2800" dirty="0"/>
              <a:t>możesz coś zrobić lub marzysz, </a:t>
            </a:r>
            <a:r>
              <a:rPr lang="pl-PL" altLang="pl-PL" sz="2800" dirty="0" smtClean="0"/>
              <a:t/>
            </a:r>
            <a:br>
              <a:rPr lang="pl-PL" altLang="pl-PL" sz="2800" dirty="0" smtClean="0"/>
            </a:br>
            <a:r>
              <a:rPr lang="pl-PL" altLang="pl-PL" sz="2800" dirty="0" smtClean="0"/>
              <a:t>że </a:t>
            </a:r>
            <a:r>
              <a:rPr lang="pl-PL" altLang="pl-PL" sz="2800" dirty="0"/>
              <a:t>mógłbyś </a:t>
            </a:r>
            <a:r>
              <a:rPr lang="pl-PL" altLang="pl-PL" sz="2800" dirty="0" smtClean="0"/>
              <a:t>to </a:t>
            </a:r>
            <a:r>
              <a:rPr lang="pl-PL" altLang="pl-PL" sz="2800" dirty="0"/>
              <a:t>zrobić zabierz </a:t>
            </a:r>
            <a:r>
              <a:rPr lang="pl-PL" altLang="pl-PL" sz="2800" dirty="0" smtClean="0"/>
              <a:t>się za </a:t>
            </a:r>
            <a:r>
              <a:rPr lang="pl-PL" altLang="pl-PL" sz="2800" dirty="0"/>
              <a:t>to. </a:t>
            </a:r>
            <a:r>
              <a:rPr lang="pl-PL" altLang="pl-PL" sz="2800" dirty="0" smtClean="0"/>
              <a:t>                                        Odwaga </a:t>
            </a:r>
            <a:r>
              <a:rPr lang="pl-PL" altLang="pl-PL" sz="2800" dirty="0"/>
              <a:t>ma w sobie moc geniusza".</a:t>
            </a:r>
            <a:br>
              <a:rPr lang="pl-PL" altLang="pl-PL" sz="2800" dirty="0"/>
            </a:br>
            <a:r>
              <a:rPr lang="pl-PL" altLang="pl-PL" sz="2000" dirty="0" smtClean="0"/>
              <a:t>                                                                                </a:t>
            </a:r>
            <a:r>
              <a:rPr lang="pl-PL" altLang="pl-PL" sz="1800" dirty="0" err="1" smtClean="0"/>
              <a:t>Johan</a:t>
            </a:r>
            <a:r>
              <a:rPr lang="pl-PL" altLang="pl-PL" sz="1800" dirty="0" smtClean="0"/>
              <a:t> </a:t>
            </a:r>
            <a:r>
              <a:rPr lang="pl-PL" altLang="pl-PL" sz="1800" dirty="0"/>
              <a:t>Wolfgang </a:t>
            </a:r>
            <a:r>
              <a:rPr lang="pl-PL" altLang="pl-PL" sz="1800" dirty="0" smtClean="0"/>
              <a:t>Goethe</a:t>
            </a:r>
            <a:endParaRPr lang="pl-PL" altLang="pl-PL" sz="18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1600" dirty="0" smtClean="0"/>
              <a:t>		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l-PL" sz="16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pl-PL" sz="16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l-PL" sz="1600" dirty="0" smtClean="0"/>
              <a:t>Międzychód, 23 stycznia 2018 </a:t>
            </a:r>
            <a:r>
              <a:rPr lang="pl-PL" sz="1600" dirty="0"/>
              <a:t>roku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 smtClean="0"/>
              <a:t>Główne kierunki działania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działalność </a:t>
            </a:r>
            <a:r>
              <a:rPr lang="pl-PL" dirty="0"/>
              <a:t>na rzecz tworzenia i rozwoju społeczeństwa obywatelskiego</a:t>
            </a:r>
            <a:endParaRPr lang="pl-PL" dirty="0" smtClean="0"/>
          </a:p>
          <a:p>
            <a:r>
              <a:rPr lang="pl-PL" dirty="0" smtClean="0"/>
              <a:t>przedsięwzięcia sportowe i kulturalne</a:t>
            </a:r>
          </a:p>
          <a:p>
            <a:r>
              <a:rPr lang="pl-PL" dirty="0"/>
              <a:t>d</a:t>
            </a:r>
            <a:r>
              <a:rPr lang="pl-PL" dirty="0" smtClean="0"/>
              <a:t>ziałania stypendialne</a:t>
            </a:r>
          </a:p>
          <a:p>
            <a:r>
              <a:rPr lang="pl-PL" dirty="0" smtClean="0"/>
              <a:t>wspieranie osób  potrzebujących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17210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 smtClean="0"/>
              <a:t>           Społeczeństwo obywatelskie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Budżet </a:t>
            </a:r>
            <a:r>
              <a:rPr lang="pl-PL" dirty="0"/>
              <a:t>O</a:t>
            </a:r>
            <a:r>
              <a:rPr lang="pl-PL" dirty="0" smtClean="0"/>
              <a:t>bywatelski (powołanie i projekty)</a:t>
            </a:r>
          </a:p>
          <a:p>
            <a:r>
              <a:rPr lang="pl-PL" dirty="0" smtClean="0"/>
              <a:t>Rada Działalności Pożytku Publicznego</a:t>
            </a:r>
          </a:p>
          <a:p>
            <a:r>
              <a:rPr lang="pl-PL" dirty="0" smtClean="0"/>
              <a:t>aktualna strona urzędu</a:t>
            </a:r>
          </a:p>
          <a:p>
            <a:r>
              <a:rPr lang="pl-PL" dirty="0"/>
              <a:t>n</a:t>
            </a:r>
            <a:r>
              <a:rPr lang="pl-PL" dirty="0" smtClean="0"/>
              <a:t>agrywanie sesji Rady Miejskiej i umieszczenie w internecie </a:t>
            </a:r>
          </a:p>
          <a:p>
            <a:r>
              <a:rPr lang="pl-PL" dirty="0"/>
              <a:t>s</a:t>
            </a:r>
            <a:r>
              <a:rPr lang="pl-PL" dirty="0" smtClean="0"/>
              <a:t>esje Rady i Komisji po godz. 16.00</a:t>
            </a:r>
          </a:p>
          <a:p>
            <a:r>
              <a:rPr lang="pl-PL" dirty="0"/>
              <a:t>o</a:t>
            </a:r>
            <a:r>
              <a:rPr lang="pl-PL" dirty="0" smtClean="0"/>
              <a:t>bchody wolnych wyborów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8976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3200" dirty="0" smtClean="0"/>
              <a:t>              </a:t>
            </a:r>
            <a:r>
              <a:rPr lang="pl-PL" sz="2800" dirty="0" smtClean="0"/>
              <a:t>28 </a:t>
            </a:r>
            <a:r>
              <a:rPr lang="pl-PL" sz="2800" dirty="0"/>
              <a:t>lutego 2014 Pałac Prezydencki  </a:t>
            </a:r>
            <a:r>
              <a:rPr lang="pl-PL" sz="2800" dirty="0" smtClean="0"/>
              <a:t>                        </a:t>
            </a:r>
            <a:br>
              <a:rPr lang="pl-PL" sz="2800" dirty="0" smtClean="0"/>
            </a:br>
            <a:r>
              <a:rPr lang="pl-PL" sz="2800" dirty="0"/>
              <a:t> </a:t>
            </a:r>
            <a:r>
              <a:rPr lang="pl-PL" sz="2800" dirty="0" smtClean="0"/>
              <a:t>                Gala </a:t>
            </a:r>
            <a:r>
              <a:rPr lang="pl-PL" sz="2800" dirty="0"/>
              <a:t>podsumowująca akcję </a:t>
            </a:r>
            <a:r>
              <a:rPr lang="pl-PL" sz="2800" dirty="0" smtClean="0"/>
              <a:t>             </a:t>
            </a:r>
            <a:br>
              <a:rPr lang="pl-PL" sz="2800" dirty="0" smtClean="0"/>
            </a:br>
            <a:r>
              <a:rPr lang="pl-PL" sz="2800" dirty="0"/>
              <a:t> </a:t>
            </a:r>
            <a:r>
              <a:rPr lang="pl-PL" sz="2800" dirty="0" smtClean="0"/>
              <a:t>                „</a:t>
            </a:r>
            <a:r>
              <a:rPr lang="pl-PL" sz="2800" dirty="0"/>
              <a:t>Masz Głos Masz Wybór”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026" name="Picture 2" descr="C:\Users\User\Desktop\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005" y="1772816"/>
            <a:ext cx="2743200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WP_20180121_17_55_17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4824"/>
            <a:ext cx="2232248" cy="397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243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/>
              <a:t> </a:t>
            </a:r>
            <a:r>
              <a:rPr lang="pl-PL" sz="3600" dirty="0" smtClean="0"/>
              <a:t>   Przedsięwzięcia                              </a:t>
            </a:r>
            <a:br>
              <a:rPr lang="pl-PL" sz="3600" dirty="0" smtClean="0"/>
            </a:br>
            <a:r>
              <a:rPr lang="pl-PL" sz="3600" dirty="0"/>
              <a:t> </a:t>
            </a:r>
            <a:r>
              <a:rPr lang="pl-PL" sz="3600" dirty="0" smtClean="0"/>
              <a:t>    sportowe i kulturalne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pl-PL" dirty="0" smtClean="0"/>
              <a:t>Międzychodzka Dziesiątka „z pompą”</a:t>
            </a:r>
          </a:p>
          <a:p>
            <a:r>
              <a:rPr lang="pl-PL" dirty="0" smtClean="0"/>
              <a:t>Zawody Dziecięco – Młodzieżowe „z pompą”</a:t>
            </a:r>
          </a:p>
          <a:p>
            <a:r>
              <a:rPr lang="pl-PL" dirty="0" smtClean="0"/>
              <a:t>Zawody osób z niepełnosprawnością</a:t>
            </a:r>
          </a:p>
          <a:p>
            <a:r>
              <a:rPr lang="pl-PL" dirty="0" smtClean="0"/>
              <a:t>Bieg „Policz się z cukrzycą” (WOŚP)</a:t>
            </a:r>
          </a:p>
          <a:p>
            <a:r>
              <a:rPr lang="pl-PL" dirty="0" smtClean="0"/>
              <a:t>Piknik rybacki </a:t>
            </a:r>
          </a:p>
          <a:p>
            <a:r>
              <a:rPr lang="pl-PL" dirty="0" smtClean="0"/>
              <a:t>Piknik „Tu warto wracać”</a:t>
            </a:r>
          </a:p>
          <a:p>
            <a:r>
              <a:rPr lang="pl-PL" dirty="0" smtClean="0"/>
              <a:t>Rajdy piesze i rowerowe</a:t>
            </a:r>
          </a:p>
          <a:p>
            <a:r>
              <a:rPr lang="pl-PL" dirty="0" smtClean="0"/>
              <a:t>1 Ogólnopolski Festiwal Piosenki Artystycznej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66987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 smtClean="0"/>
              <a:t>Działania stypendialne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sz="1800" dirty="0" smtClean="0"/>
              <a:t>Współpracując z Polsko-Amerykańską Fundacją Wolności przyznaliśmy od 2013 roku łącznie 20 osobom stypendia na kwotę 100.000 zł.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2050" name="Picture 2" descr="C:\Users\User\Desktop\img_67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127184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444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 smtClean="0"/>
              <a:t>Wspieranie potrzebujących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Szlachetna Paczka</a:t>
            </a:r>
          </a:p>
          <a:p>
            <a:r>
              <a:rPr lang="pl-PL" dirty="0"/>
              <a:t>B</a:t>
            </a:r>
            <a:r>
              <a:rPr lang="pl-PL" dirty="0" smtClean="0"/>
              <a:t>ieg niepełnosprawnych</a:t>
            </a:r>
          </a:p>
          <a:p>
            <a:r>
              <a:rPr lang="pl-PL" dirty="0"/>
              <a:t>s</a:t>
            </a:r>
            <a:r>
              <a:rPr lang="pl-PL" dirty="0" smtClean="0"/>
              <a:t>ystematyczne zbiórki krwi i rejestracja dawców</a:t>
            </a:r>
            <a:r>
              <a:rPr lang="pl-PL" dirty="0"/>
              <a:t> </a:t>
            </a:r>
            <a:r>
              <a:rPr lang="pl-PL" dirty="0" smtClean="0"/>
              <a:t>szpiku kostnego</a:t>
            </a:r>
          </a:p>
          <a:p>
            <a:r>
              <a:rPr lang="pl-PL" dirty="0"/>
              <a:t>p</a:t>
            </a:r>
            <a:r>
              <a:rPr lang="pl-PL" dirty="0" smtClean="0"/>
              <a:t>omoc jako radni </a:t>
            </a:r>
          </a:p>
          <a:p>
            <a:r>
              <a:rPr lang="pl-PL" dirty="0"/>
              <a:t>d</a:t>
            </a:r>
            <a:r>
              <a:rPr lang="pl-PL" dirty="0" smtClean="0"/>
              <a:t>ziałalność w Sztabie WOŚP</a:t>
            </a:r>
          </a:p>
          <a:p>
            <a:r>
              <a:rPr lang="pl-PL" dirty="0" smtClean="0"/>
              <a:t>Koperta Życia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98761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 smtClean="0"/>
              <a:t>Inne działania 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 smtClean="0"/>
              <a:t>W ramach projektów organizowanych przez Polską Fundację Dzieci i Młodzieży:</a:t>
            </a:r>
          </a:p>
          <a:p>
            <a:r>
              <a:rPr lang="pl-PL" dirty="0" smtClean="0"/>
              <a:t>Projekt Telewizja Internetowa Międzychód </a:t>
            </a:r>
            <a:br>
              <a:rPr lang="pl-PL" dirty="0" smtClean="0"/>
            </a:br>
            <a:r>
              <a:rPr lang="pl-PL" dirty="0" smtClean="0"/>
              <a:t>w ramach projektu „Równać szanse”</a:t>
            </a:r>
          </a:p>
          <a:p>
            <a:r>
              <a:rPr lang="pl-PL" dirty="0" smtClean="0"/>
              <a:t>Forum Lokalne „Dajmy szansę młodym”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9717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Dziękujemy za uwagę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42428406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171</Words>
  <Application>Microsoft Office PowerPoint</Application>
  <PresentationFormat>Pokaz na ekranie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„Jeżeli możesz coś zrobić lub marzysz,  że mógłbyś to zrobić zabierz się za to.                                         Odwaga ma w sobie moc geniusza".                                                                                 Johan Wolfgang Goethe</vt:lpstr>
      <vt:lpstr>Główne kierunki działania</vt:lpstr>
      <vt:lpstr>           Społeczeństwo obywatelskie</vt:lpstr>
      <vt:lpstr>               28 lutego 2014 Pałac Prezydencki                                            Gala podsumowująca akcję                                „Masz Głos Masz Wybór” </vt:lpstr>
      <vt:lpstr>    Przedsięwzięcia                                    sportowe i kulturalne</vt:lpstr>
      <vt:lpstr>Działania stypendialne</vt:lpstr>
      <vt:lpstr>Wspieranie potrzebujących</vt:lpstr>
      <vt:lpstr>Inne działania </vt:lpstr>
      <vt:lpstr>       Dziękujemy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Monika Filipkowska</dc:creator>
  <cp:lastModifiedBy>Użytkownik systemu Windows</cp:lastModifiedBy>
  <cp:revision>24</cp:revision>
  <dcterms:created xsi:type="dcterms:W3CDTF">2014-06-24T11:56:20Z</dcterms:created>
  <dcterms:modified xsi:type="dcterms:W3CDTF">2018-02-05T10:51:56Z</dcterms:modified>
</cp:coreProperties>
</file>